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2" r:id="rId6"/>
    <p:sldId id="273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27" autoAdjust="0"/>
  </p:normalViewPr>
  <p:slideViewPr>
    <p:cSldViewPr>
      <p:cViewPr varScale="1">
        <p:scale>
          <a:sx n="107" d="100"/>
          <a:sy n="107" d="100"/>
        </p:scale>
        <p:origin x="736" y="16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Middleware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a Distributed Transaction ?</a:t>
            </a:r>
          </a:p>
          <a:p>
            <a:r>
              <a:rPr lang="en-US" dirty="0"/>
              <a:t>What is Middleware ?</a:t>
            </a:r>
          </a:p>
          <a:p>
            <a:r>
              <a:rPr lang="en-US" dirty="0"/>
              <a:t>Middleware in Distributed computing</a:t>
            </a:r>
          </a:p>
          <a:p>
            <a:r>
              <a:rPr lang="en-US" dirty="0"/>
              <a:t>Different forms of Middleware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 to Middleware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“A transaction symbolizes a unit of work performed (comprising of multiple operations if needed) within a system (distributed or monolith) and treated in a coherent and reliable way independent of other operations.”</a:t>
            </a:r>
          </a:p>
          <a:p>
            <a:r>
              <a:rPr lang="en-US" dirty="0"/>
              <a:t>Properties of a Transaction:</a:t>
            </a:r>
          </a:p>
          <a:p>
            <a:pPr lvl="1"/>
            <a:r>
              <a:rPr lang="en-US" dirty="0"/>
              <a:t>Atomic</a:t>
            </a:r>
          </a:p>
          <a:p>
            <a:pPr lvl="1"/>
            <a:r>
              <a:rPr lang="en-US" dirty="0"/>
              <a:t>Consistent</a:t>
            </a:r>
          </a:p>
          <a:p>
            <a:pPr lvl="1"/>
            <a:r>
              <a:rPr lang="en-US" dirty="0"/>
              <a:t>Isolated</a:t>
            </a:r>
          </a:p>
          <a:p>
            <a:pPr lvl="1"/>
            <a:r>
              <a:rPr lang="en-US" dirty="0"/>
              <a:t>Durable</a:t>
            </a:r>
          </a:p>
          <a:p>
            <a:r>
              <a:rPr lang="en-US" dirty="0"/>
              <a:t>All or Nothing mode of operation</a:t>
            </a:r>
          </a:p>
          <a:p>
            <a:r>
              <a:rPr lang="en-US" dirty="0"/>
              <a:t>Ex: Funds transfer (debit remittance account and credit beneficiary account)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Transaction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“Middleware is the software that connects software components or enterprise applications in a distributed system”. </a:t>
            </a:r>
          </a:p>
          <a:p>
            <a:r>
              <a:rPr lang="en-US" dirty="0"/>
              <a:t>Examples: Enterprise Application Integration software, telecommunications software, transaction monitors, and messaging-and-queueing software.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/>
          <a:lstStyle/>
          <a:p>
            <a:r>
              <a:rPr lang="en-US" dirty="0"/>
              <a:t>What is Middleware 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7C980-628F-124D-A583-316C7FEC51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0800" y="3639926"/>
            <a:ext cx="6766153" cy="2583440"/>
          </a:xfrm>
          <a:prstGeom prst="rect">
            <a:avLst/>
          </a:prstGeom>
          <a:effectLst>
            <a:outerShdw blurRad="50800" dist="50800" dir="5400000" sx="56000" sy="56000" algn="ctr" rotWithShape="0">
              <a:schemeClr val="bg1"/>
            </a:outerShdw>
          </a:effectLst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CB2715E-DFB2-5E40-9E32-EAC33F0235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What is it ?</a:t>
            </a:r>
          </a:p>
        </p:txBody>
      </p:sp>
    </p:spTree>
    <p:extLst>
      <p:ext uri="{BB962C8B-B14F-4D97-AF65-F5344CB8AC3E}">
        <p14:creationId xmlns:p14="http://schemas.microsoft.com/office/powerpoint/2010/main" val="375031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Lies between the operating system and the applications on each side of a distributed computer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Hides the intricacies of distributed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Hides the heterogeneity of hardware, operating systems, and protocols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Provides uniform and high-level interfaces used to make interoperable, reusable and portable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Provides a set of common services that minimizes duplication of efforts and enhances collaboration between applications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/>
          <a:lstStyle/>
          <a:p>
            <a:r>
              <a:rPr lang="en-US" dirty="0"/>
              <a:t>Middleware in Distributed computing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F9EAC04-D0FD-DA44-BD69-05E2B3E64D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What does it do ?</a:t>
            </a:r>
          </a:p>
        </p:txBody>
      </p:sp>
    </p:spTree>
    <p:extLst>
      <p:ext uri="{BB962C8B-B14F-4D97-AF65-F5344CB8AC3E}">
        <p14:creationId xmlns:p14="http://schemas.microsoft.com/office/powerpoint/2010/main" val="176375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Sockets</a:t>
            </a:r>
          </a:p>
          <a:p>
            <a:pPr>
              <a:lnSpc>
                <a:spcPct val="100000"/>
              </a:lnSpc>
            </a:pPr>
            <a:r>
              <a:rPr lang="en-US" dirty="0"/>
              <a:t>Remote Procedure Calls</a:t>
            </a:r>
          </a:p>
          <a:p>
            <a:pPr>
              <a:lnSpc>
                <a:spcPct val="100000"/>
              </a:lnSpc>
            </a:pPr>
            <a:r>
              <a:rPr lang="en-US" dirty="0"/>
              <a:t>Distributed Object Oriented Components (Ex: ORB)</a:t>
            </a:r>
          </a:p>
          <a:p>
            <a:pPr>
              <a:lnSpc>
                <a:spcPct val="100000"/>
              </a:lnSpc>
            </a:pPr>
            <a:r>
              <a:rPr lang="en-US" dirty="0"/>
              <a:t>Message Oriented Middleware (Message Queues/ Enterprise Message Bus etc.)</a:t>
            </a:r>
          </a:p>
          <a:p>
            <a:pPr>
              <a:lnSpc>
                <a:spcPct val="100000"/>
              </a:lnSpc>
            </a:pPr>
            <a:r>
              <a:rPr lang="en-US" dirty="0"/>
              <a:t>Service Oriented Architectures</a:t>
            </a:r>
          </a:p>
          <a:p>
            <a:pPr>
              <a:lnSpc>
                <a:spcPct val="100000"/>
              </a:lnSpc>
            </a:pPr>
            <a:r>
              <a:rPr lang="en-US" dirty="0"/>
              <a:t>Web services (Arbitrary / RESTful)</a:t>
            </a:r>
          </a:p>
          <a:p>
            <a:pPr>
              <a:lnSpc>
                <a:spcPct val="100000"/>
              </a:lnSpc>
            </a:pPr>
            <a:r>
              <a:rPr lang="en-US" dirty="0"/>
              <a:t>SQL-oriented data access</a:t>
            </a:r>
          </a:p>
          <a:p>
            <a:pPr>
              <a:lnSpc>
                <a:spcPct val="100000"/>
              </a:lnSpc>
            </a:pPr>
            <a:r>
              <a:rPr lang="en-US" dirty="0"/>
              <a:t>Embedded middleware</a:t>
            </a:r>
          </a:p>
          <a:p>
            <a:pPr>
              <a:lnSpc>
                <a:spcPct val="100000"/>
              </a:lnSpc>
            </a:pPr>
            <a:r>
              <a:rPr lang="en-US" dirty="0"/>
              <a:t>Cloud Computing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/>
          <a:lstStyle/>
          <a:p>
            <a:r>
              <a:rPr lang="en-US" dirty="0"/>
              <a:t>Middleware – common forms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F9EAC04-D0FD-DA44-BD69-05E2B3E64D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Commonly used Architectures of Middleware</a:t>
            </a:r>
          </a:p>
        </p:txBody>
      </p:sp>
    </p:spTree>
    <p:extLst>
      <p:ext uri="{BB962C8B-B14F-4D97-AF65-F5344CB8AC3E}">
        <p14:creationId xmlns:p14="http://schemas.microsoft.com/office/powerpoint/2010/main" val="30402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Socket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2239</TotalTime>
  <Words>206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Middleware</vt:lpstr>
      <vt:lpstr>In this segment</vt:lpstr>
      <vt:lpstr>What is a Transaction ?</vt:lpstr>
      <vt:lpstr>What is Middleware ? </vt:lpstr>
      <vt:lpstr>Middleware in Distributed computing</vt:lpstr>
      <vt:lpstr>Middleware – common forms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Gunturu,Subrahmanya Srikanth</cp:lastModifiedBy>
  <cp:revision>214</cp:revision>
  <dcterms:created xsi:type="dcterms:W3CDTF">2018-10-16T06:13:57Z</dcterms:created>
  <dcterms:modified xsi:type="dcterms:W3CDTF">2019-05-20T04:40:25Z</dcterms:modified>
</cp:coreProperties>
</file>